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70" r:id="rId5"/>
    <p:sldId id="424" r:id="rId6"/>
    <p:sldId id="421" r:id="rId7"/>
    <p:sldId id="422" r:id="rId8"/>
    <p:sldId id="423" r:id="rId9"/>
    <p:sldId id="426" r:id="rId10"/>
    <p:sldId id="427" r:id="rId11"/>
    <p:sldId id="428" r:id="rId12"/>
    <p:sldId id="429" r:id="rId13"/>
    <p:sldId id="434" r:id="rId14"/>
    <p:sldId id="430" r:id="rId15"/>
    <p:sldId id="433" r:id="rId16"/>
    <p:sldId id="431" r:id="rId17"/>
    <p:sldId id="432" r:id="rId18"/>
    <p:sldId id="435" r:id="rId19"/>
    <p:sldId id="436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636" y="6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xmlns="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xmlns="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xmlns="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xmlns="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xmlns="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xmlns="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xmlns="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xmlns="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xmlns="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xmlns="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xmlns="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xmlns="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xmlns="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xmlns="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xmlns="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xmlns="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xmlns="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xmlns="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xmlns="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xmlns="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xmlns="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xmlns="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xmlns="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xmlns="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xmlns="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xmlns="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xmlns="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xmlns="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xmlns="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xmlns="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xmlns="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xmlns="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xmlns="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xmlns="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xmlns="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xmlns="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xmlns="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xmlns="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xmlns="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xmlns="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xmlns="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xmlns="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xmlns="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xmlns="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xmlns="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xmlns="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xmlns="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xmlns="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xmlns="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xmlns="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xmlns="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xmlns="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xmlns="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xmlns="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xmlns="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xmlns="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xmlns="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xmlns="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xmlns="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xmlns="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xmlns="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xmlns="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xmlns="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xmlns="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xmlns="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xmlns="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xmlns="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xmlns="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xmlns="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xmlns="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xmlns="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xmlns="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xmlns="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xmlns="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xmlns="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xmlns="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xmlns="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xmlns="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xmlns="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xmlns="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xmlns="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xmlns="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xmlns="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xmlns="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xmlns="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xmlns="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xmlns="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xmlns="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xmlns="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xmlns="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xmlns="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xmlns="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xmlns="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xmlns="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xmlns="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xmlns="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xmlns="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xmlns="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xmlns="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xmlns="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xmlns="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xmlns="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xmlns="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xmlns="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xmlns="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xmlns="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xmlns="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xmlns="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xmlns="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xmlns="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xmlns="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xmlns="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xmlns="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xmlns="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xmlns="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xmlns="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xmlns="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xmlns="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xmlns="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xmlns="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xmlns="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xmlns="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xmlns="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xmlns="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xmlns="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xmlns="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xmlns="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xmlns="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xmlns="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xmlns="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xmlns="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xmlns="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xmlns="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xmlns="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xmlns="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xmlns="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xmlns="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xmlns="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xmlns="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xmlns="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xmlns="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xmlns="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xmlns="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xmlns="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xmlns="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xmlns="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xmlns="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xmlns="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xmlns="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xmlns="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xmlns="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xmlns="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xmlns="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xmlns="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xmlns="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xmlns="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xmlns="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xmlns="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xmlns="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xmlns="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xmlns="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xmlns="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xmlns="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xmlns="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xmlns="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xmlns="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xmlns="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xmlns="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xmlns="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xmlns="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xmlns="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xmlns="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xmlns="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xmlns="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xmlns="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xmlns="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xmlns="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xmlns="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xmlns="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xmlns="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xmlns="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xmlns="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xmlns="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xmlns="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xmlns="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xmlns="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xmlns="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xmlns="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xmlns="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xmlns="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xmlns="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xmlns="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xmlns="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xmlns="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xmlns="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xmlns="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xmlns="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DF41D1EE-6DA2-4F8B-A3F7-DAD0166ACA82}"/>
              </a:ext>
            </a:extLst>
          </p:cNvPr>
          <p:cNvGrpSpPr/>
          <p:nvPr/>
        </p:nvGrpSpPr>
        <p:grpSpPr>
          <a:xfrm>
            <a:off x="6280880" y="2358577"/>
            <a:ext cx="5034526" cy="2028587"/>
            <a:chOff x="6402893" y="2857630"/>
            <a:chExt cx="5034526" cy="20285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Kelompok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16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062103B-F514-4BE9-B5B2-C13878D2FE7C}"/>
                </a:ext>
              </a:extLst>
            </p:cNvPr>
            <p:cNvSpPr txBox="1"/>
            <p:nvPr/>
          </p:nvSpPr>
          <p:spPr>
            <a:xfrm>
              <a:off x="6402893" y="3644595"/>
              <a:ext cx="5020890" cy="12416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Arwendo</a:t>
              </a:r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Ghulsan</a:t>
              </a:r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Maul</a:t>
              </a:r>
            </a:p>
            <a:p>
              <a:pPr marL="457200" indent="-457200">
                <a:buAutoNum type="arabicPeriod"/>
              </a:pP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Zhafran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8C6D2A-D945-4152-8827-368AAB82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6" y="834013"/>
            <a:ext cx="5034224" cy="50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C361C235-2330-4438-B4C5-6000734C419C}"/>
              </a:ext>
            </a:extLst>
          </p:cNvPr>
          <p:cNvSpPr txBox="1"/>
          <p:nvPr/>
        </p:nvSpPr>
        <p:spPr>
          <a:xfrm>
            <a:off x="9923694" y="3299039"/>
            <a:ext cx="2329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CONTENT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HOODIE : PAGE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8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1CBB7-87A7-471B-A79E-5983F2A3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0" y="0"/>
            <a:ext cx="10618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4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C361C235-2330-4438-B4C5-6000734C419C}"/>
              </a:ext>
            </a:extLst>
          </p:cNvPr>
          <p:cNvSpPr txBox="1"/>
          <p:nvPr/>
        </p:nvSpPr>
        <p:spPr>
          <a:xfrm>
            <a:off x="10102208" y="3290714"/>
            <a:ext cx="2329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CONTENT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TSHIRT : MEN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8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4D42688-2E13-479F-9449-E29C1C80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80" y="0"/>
            <a:ext cx="10618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C361C235-2330-4438-B4C5-6000734C419C}"/>
              </a:ext>
            </a:extLst>
          </p:cNvPr>
          <p:cNvSpPr txBox="1"/>
          <p:nvPr/>
        </p:nvSpPr>
        <p:spPr>
          <a:xfrm>
            <a:off x="10102208" y="3290714"/>
            <a:ext cx="2329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CONTENT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TSHIRT : WOMEN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C7D606B-3489-469C-820C-9E2A8BDCE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0" y="0"/>
            <a:ext cx="10618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9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D914012B-B293-4D18-A448-886B9561B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60" y="0"/>
            <a:ext cx="10784079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F6A0003-5E34-49B0-8370-B75515D77A4A}"/>
              </a:ext>
            </a:extLst>
          </p:cNvPr>
          <p:cNvSpPr txBox="1"/>
          <p:nvPr/>
        </p:nvSpPr>
        <p:spPr>
          <a:xfrm>
            <a:off x="771198" y="84213"/>
            <a:ext cx="115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CONTENT </a:t>
            </a:r>
          </a:p>
          <a:p>
            <a:r>
              <a:rPr lang="en-US" b="1" dirty="0">
                <a:solidFill>
                  <a:schemeClr val="bg1"/>
                </a:solidFill>
              </a:rPr>
              <a:t>HATS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2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F6A0003-5E34-49B0-8370-B75515D77A4A}"/>
              </a:ext>
            </a:extLst>
          </p:cNvPr>
          <p:cNvSpPr txBox="1"/>
          <p:nvPr/>
        </p:nvSpPr>
        <p:spPr>
          <a:xfrm>
            <a:off x="771198" y="84213"/>
            <a:ext cx="115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CONTENT </a:t>
            </a:r>
          </a:p>
          <a:p>
            <a:r>
              <a:rPr lang="en-US" b="1" dirty="0">
                <a:solidFill>
                  <a:schemeClr val="bg1"/>
                </a:solidFill>
              </a:rPr>
              <a:t>HATS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78179FD8-029C-4642-A59F-BE878EBFB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30" y="0"/>
            <a:ext cx="1060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5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F6A0003-5E34-49B0-8370-B75515D77A4A}"/>
              </a:ext>
            </a:extLst>
          </p:cNvPr>
          <p:cNvSpPr txBox="1"/>
          <p:nvPr/>
        </p:nvSpPr>
        <p:spPr>
          <a:xfrm>
            <a:off x="11008037" y="3351879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ABOUT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F15552C-5005-466F-95D9-5705D3B69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714" y="0"/>
            <a:ext cx="966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F6A0003-5E34-49B0-8370-B75515D77A4A}"/>
              </a:ext>
            </a:extLst>
          </p:cNvPr>
          <p:cNvSpPr txBox="1"/>
          <p:nvPr/>
        </p:nvSpPr>
        <p:spPr>
          <a:xfrm>
            <a:off x="11008037" y="3351879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ABOUT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F15552C-5005-466F-95D9-5705D3B69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714" y="0"/>
            <a:ext cx="9660572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F108AC87-A0F8-4176-A061-ECB51FFC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1808B39-279D-4616-B34D-75E3C5CA1162}"/>
              </a:ext>
            </a:extLst>
          </p:cNvPr>
          <p:cNvSpPr txBox="1"/>
          <p:nvPr/>
        </p:nvSpPr>
        <p:spPr>
          <a:xfrm>
            <a:off x="438701" y="111433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HALAMAN</a:t>
            </a:r>
          </a:p>
          <a:p>
            <a:r>
              <a:rPr lang="en-US" b="1" dirty="0">
                <a:solidFill>
                  <a:schemeClr val="bg1"/>
                </a:solidFill>
              </a:rPr>
              <a:t>LOGIN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0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3490867" y="2753573"/>
            <a:ext cx="5075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TEMPLATE</a:t>
            </a:r>
            <a:endParaRPr lang="ko-KR" altLang="en-US" sz="6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A8B6E-39B1-4411-B847-D2EB63B9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4" y="0"/>
            <a:ext cx="7376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871D97-EB8E-445E-AA7F-F40AE54A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97" y="0"/>
            <a:ext cx="786580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83560-D584-45FA-949A-4B9F3792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32" y="0"/>
            <a:ext cx="7851735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F6A0003-5E34-49B0-8370-B75515D77A4A}"/>
              </a:ext>
            </a:extLst>
          </p:cNvPr>
          <p:cNvSpPr txBox="1"/>
          <p:nvPr/>
        </p:nvSpPr>
        <p:spPr>
          <a:xfrm>
            <a:off x="11008037" y="3351879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ABOUT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F15552C-5005-466F-95D9-5705D3B69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714" y="0"/>
            <a:ext cx="9660572" cy="68580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xmlns="" id="{2EB742D3-4CAC-4A33-98AB-6812576FF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95" y="0"/>
            <a:ext cx="11215809" cy="6858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1808B39-279D-4616-B34D-75E3C5CA1162}"/>
              </a:ext>
            </a:extLst>
          </p:cNvPr>
          <p:cNvSpPr txBox="1"/>
          <p:nvPr/>
        </p:nvSpPr>
        <p:spPr>
          <a:xfrm>
            <a:off x="571736" y="61153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HALAMAN</a:t>
            </a:r>
          </a:p>
          <a:p>
            <a:r>
              <a:rPr lang="en-US" b="1" dirty="0">
                <a:solidFill>
                  <a:schemeClr val="bg1"/>
                </a:solidFill>
              </a:rPr>
              <a:t>DAFTAR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5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F6A0003-5E34-49B0-8370-B75515D77A4A}"/>
              </a:ext>
            </a:extLst>
          </p:cNvPr>
          <p:cNvSpPr txBox="1"/>
          <p:nvPr/>
        </p:nvSpPr>
        <p:spPr>
          <a:xfrm>
            <a:off x="11008037" y="3351879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ABOUT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DCE564BD-E91E-4A48-986E-5C404E96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1808B39-279D-4616-B34D-75E3C5CA1162}"/>
              </a:ext>
            </a:extLst>
          </p:cNvPr>
          <p:cNvSpPr txBox="1"/>
          <p:nvPr/>
        </p:nvSpPr>
        <p:spPr>
          <a:xfrm>
            <a:off x="129933" y="264400"/>
            <a:ext cx="213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HALAMAN</a:t>
            </a:r>
          </a:p>
          <a:p>
            <a:r>
              <a:rPr lang="en-US" b="1" dirty="0">
                <a:solidFill>
                  <a:schemeClr val="bg1"/>
                </a:solidFill>
              </a:rPr>
              <a:t>FORGOT PASSWORD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8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=""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=""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=""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=""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=""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=""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=""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=""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=""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=""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722999" y="302364"/>
            <a:ext cx="9320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Printscreen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(desktop, tab/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mobile (android/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3248" y="920167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Tampilan</a:t>
            </a:r>
            <a:r>
              <a:rPr lang="en-US" dirty="0" smtClean="0"/>
              <a:t> desktop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login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85" y="1273892"/>
            <a:ext cx="7648157" cy="55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927994" y="2641779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Tampilan</a:t>
            </a:r>
            <a:r>
              <a:rPr lang="en-US" dirty="0" smtClean="0">
                <a:solidFill>
                  <a:schemeClr val="bg1"/>
                </a:solidFill>
              </a:rPr>
              <a:t> desktop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halaman</a:t>
            </a:r>
            <a:r>
              <a:rPr lang="en-US" dirty="0" smtClean="0">
                <a:solidFill>
                  <a:schemeClr val="bg1"/>
                </a:solidFill>
              </a:rPr>
              <a:t> Home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34" y="0"/>
            <a:ext cx="8318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9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0005" y="2782669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Tampilan</a:t>
            </a:r>
            <a:r>
              <a:rPr lang="en-US" dirty="0" smtClean="0">
                <a:solidFill>
                  <a:schemeClr val="bg1"/>
                </a:solidFill>
              </a:rPr>
              <a:t> desktop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halaman</a:t>
            </a:r>
            <a:r>
              <a:rPr lang="en-US" dirty="0" smtClean="0">
                <a:solidFill>
                  <a:schemeClr val="bg1"/>
                </a:solidFill>
              </a:rPr>
              <a:t> hoodies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74" y="0"/>
            <a:ext cx="7976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057" y="604165"/>
            <a:ext cx="420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tab/</a:t>
            </a:r>
            <a:r>
              <a:rPr lang="en-US" dirty="0" err="1" smtClean="0">
                <a:solidFill>
                  <a:schemeClr val="bg1"/>
                </a:solidFill>
              </a:rPr>
              <a:t>ipad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9396"/>
          <a:stretch/>
        </p:blipFill>
        <p:spPr>
          <a:xfrm>
            <a:off x="5514820" y="0"/>
            <a:ext cx="638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0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057" y="604165"/>
            <a:ext cx="429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tab/</a:t>
            </a:r>
            <a:r>
              <a:rPr lang="en-US" dirty="0" err="1" smtClean="0">
                <a:solidFill>
                  <a:schemeClr val="bg1"/>
                </a:solidFill>
              </a:rPr>
              <a:t>ipad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home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841"/>
          <a:stretch/>
        </p:blipFill>
        <p:spPr>
          <a:xfrm>
            <a:off x="5604588" y="699"/>
            <a:ext cx="6166703" cy="68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8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057" y="604165"/>
            <a:ext cx="4527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tab/</a:t>
            </a:r>
            <a:r>
              <a:rPr lang="en-US" dirty="0" err="1" smtClean="0">
                <a:solidFill>
                  <a:schemeClr val="bg1"/>
                </a:solidFill>
              </a:rPr>
              <a:t>ipad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hoodies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62" y="0"/>
            <a:ext cx="5360973" cy="69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5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057" y="604165"/>
            <a:ext cx="406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mobile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20" y="1084509"/>
            <a:ext cx="2505075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77" y="1084509"/>
            <a:ext cx="25050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2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057" y="604165"/>
            <a:ext cx="415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mobile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home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41" y="1161782"/>
            <a:ext cx="2505075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529" y="1161782"/>
            <a:ext cx="25050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93" y="593354"/>
            <a:ext cx="10058400" cy="565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38A0421-EBBE-4036-95A3-B5E2FBD8821D}"/>
              </a:ext>
            </a:extLst>
          </p:cNvPr>
          <p:cNvSpPr txBox="1"/>
          <p:nvPr/>
        </p:nvSpPr>
        <p:spPr>
          <a:xfrm>
            <a:off x="1150045" y="195413"/>
            <a:ext cx="23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HEADER WEB</a:t>
            </a:r>
            <a:endParaRPr lang="id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69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057" y="604165"/>
            <a:ext cx="438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mobile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hoodies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15" y="973497"/>
            <a:ext cx="2509051" cy="541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47" y="985770"/>
            <a:ext cx="2505075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03" y="985770"/>
            <a:ext cx="25050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5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0860" y="2587511"/>
            <a:ext cx="5519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 smtClean="0">
                <a:solidFill>
                  <a:schemeClr val="bg1"/>
                </a:solidFill>
              </a:rPr>
              <a:t>Terima</a:t>
            </a:r>
            <a:r>
              <a:rPr lang="en-US" sz="7200" dirty="0" smtClean="0">
                <a:solidFill>
                  <a:schemeClr val="bg1"/>
                </a:solidFill>
              </a:rPr>
              <a:t> </a:t>
            </a:r>
            <a:r>
              <a:rPr lang="en-US" sz="7200" dirty="0" err="1" smtClean="0">
                <a:solidFill>
                  <a:schemeClr val="bg1"/>
                </a:solidFill>
              </a:rPr>
              <a:t>Kasih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0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54" y="757345"/>
            <a:ext cx="10058400" cy="565508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22753303-0F13-4B77-9234-B7A7A50D0E4D}"/>
              </a:ext>
            </a:extLst>
          </p:cNvPr>
          <p:cNvSpPr txBox="1"/>
          <p:nvPr/>
        </p:nvSpPr>
        <p:spPr>
          <a:xfrm>
            <a:off x="1220135" y="396881"/>
            <a:ext cx="320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CAROUSEL HOMEPAGE</a:t>
            </a:r>
            <a:endParaRPr lang="id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1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09" y="581138"/>
            <a:ext cx="10058400" cy="565508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4FE1295F-0DCC-4530-8083-65710DACDF56}"/>
              </a:ext>
            </a:extLst>
          </p:cNvPr>
          <p:cNvSpPr txBox="1"/>
          <p:nvPr/>
        </p:nvSpPr>
        <p:spPr>
          <a:xfrm>
            <a:off x="1150045" y="195413"/>
            <a:ext cx="23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FOOTER WEB</a:t>
            </a:r>
            <a:endParaRPr lang="id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5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09" y="767914"/>
            <a:ext cx="10058400" cy="565508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C361C235-2330-4438-B4C5-6000734C419C}"/>
              </a:ext>
            </a:extLst>
          </p:cNvPr>
          <p:cNvSpPr txBox="1"/>
          <p:nvPr/>
        </p:nvSpPr>
        <p:spPr>
          <a:xfrm>
            <a:off x="1057215" y="405392"/>
            <a:ext cx="23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CONTENT WEB</a:t>
            </a:r>
            <a:endParaRPr lang="id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4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3490867" y="2753573"/>
            <a:ext cx="5075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WEB</a:t>
            </a:r>
            <a:endParaRPr lang="ko-KR" altLang="en-US" sz="6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7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C361C235-2330-4438-B4C5-6000734C419C}"/>
              </a:ext>
            </a:extLst>
          </p:cNvPr>
          <p:cNvSpPr txBox="1"/>
          <p:nvPr/>
        </p:nvSpPr>
        <p:spPr>
          <a:xfrm>
            <a:off x="9923694" y="3299039"/>
            <a:ext cx="23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HOMEPAGE WEB</a:t>
            </a:r>
            <a:endParaRPr lang="id-ID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61809B-77B4-483A-B82B-BF87415C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6" y="-26164"/>
            <a:ext cx="7125387" cy="68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C361C235-2330-4438-B4C5-6000734C419C}"/>
              </a:ext>
            </a:extLst>
          </p:cNvPr>
          <p:cNvSpPr txBox="1"/>
          <p:nvPr/>
        </p:nvSpPr>
        <p:spPr>
          <a:xfrm>
            <a:off x="9923694" y="3299039"/>
            <a:ext cx="2329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CONTENT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HOODIE : PAGE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4EAF17-4201-4F24-97B4-199ADC1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0" y="0"/>
            <a:ext cx="735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9852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119</Words>
  <Application>Microsoft Office PowerPoint</Application>
  <PresentationFormat>Widescreen</PresentationFormat>
  <Paragraphs>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 Unicode MS</vt:lpstr>
      <vt:lpstr>맑은 고딕</vt:lpstr>
      <vt:lpstr>Arial</vt:lpstr>
      <vt:lpstr>Calibri</vt:lpstr>
      <vt:lpstr>Calibri Light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Asus</cp:lastModifiedBy>
  <cp:revision>56</cp:revision>
  <dcterms:created xsi:type="dcterms:W3CDTF">2020-01-20T05:08:25Z</dcterms:created>
  <dcterms:modified xsi:type="dcterms:W3CDTF">2021-12-02T04:13:02Z</dcterms:modified>
</cp:coreProperties>
</file>